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87" r:id="rId2"/>
    <p:sldId id="289" r:id="rId3"/>
    <p:sldId id="266" r:id="rId4"/>
    <p:sldId id="267" r:id="rId5"/>
    <p:sldId id="278" r:id="rId6"/>
    <p:sldId id="258" r:id="rId7"/>
    <p:sldId id="259" r:id="rId8"/>
    <p:sldId id="268" r:id="rId9"/>
    <p:sldId id="269" r:id="rId10"/>
    <p:sldId id="261" r:id="rId11"/>
    <p:sldId id="263" r:id="rId12"/>
    <p:sldId id="272" r:id="rId13"/>
    <p:sldId id="273" r:id="rId14"/>
    <p:sldId id="275" r:id="rId15"/>
    <p:sldId id="276" r:id="rId16"/>
    <p:sldId id="277" r:id="rId17"/>
    <p:sldId id="279" r:id="rId18"/>
    <p:sldId id="280" r:id="rId19"/>
    <p:sldId id="281" r:id="rId20"/>
    <p:sldId id="282" r:id="rId21"/>
    <p:sldId id="283" r:id="rId22"/>
    <p:sldId id="288" r:id="rId23"/>
    <p:sldId id="284" r:id="rId24"/>
    <p:sldId id="286" r:id="rId25"/>
    <p:sldId id="264" r:id="rId26"/>
    <p:sldId id="290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2" autoAdjust="0"/>
    <p:restoredTop sz="94660"/>
  </p:normalViewPr>
  <p:slideViewPr>
    <p:cSldViewPr>
      <p:cViewPr varScale="1">
        <p:scale>
          <a:sx n="118" d="100"/>
          <a:sy n="118" d="100"/>
        </p:scale>
        <p:origin x="-81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D36C1-AFA5-4687-B6D2-AB21632975BB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192E5-188E-4A4E-B506-49BA6836D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849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D36C1-AFA5-4687-B6D2-AB21632975BB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192E5-188E-4A4E-B506-49BA6836D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093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D36C1-AFA5-4687-B6D2-AB21632975BB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192E5-188E-4A4E-B506-49BA6836D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469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D36C1-AFA5-4687-B6D2-AB21632975BB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192E5-188E-4A4E-B506-49BA6836D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437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D36C1-AFA5-4687-B6D2-AB21632975BB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192E5-188E-4A4E-B506-49BA6836D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072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D36C1-AFA5-4687-B6D2-AB21632975BB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192E5-188E-4A4E-B506-49BA6836D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402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D36C1-AFA5-4687-B6D2-AB21632975BB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192E5-188E-4A4E-B506-49BA6836D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872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D36C1-AFA5-4687-B6D2-AB21632975BB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192E5-188E-4A4E-B506-49BA6836D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639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D36C1-AFA5-4687-B6D2-AB21632975BB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192E5-188E-4A4E-B506-49BA6836D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446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D36C1-AFA5-4687-B6D2-AB21632975BB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192E5-188E-4A4E-B506-49BA6836D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511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D36C1-AFA5-4687-B6D2-AB21632975BB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192E5-188E-4A4E-B506-49BA6836D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702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CD36C1-AFA5-4687-B6D2-AB21632975BB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192E5-188E-4A4E-B506-49BA6836D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81688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am.ru/" TargetMode="External"/><Relationship Id="rId2" Type="http://schemas.openxmlformats.org/officeDocument/2006/relationships/hyperlink" Target="http://www.detkiuch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festival.1september.ru/" TargetMode="External"/><Relationship Id="rId4" Type="http://schemas.openxmlformats.org/officeDocument/2006/relationships/hyperlink" Target="http://www.gallery-projects.com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Номинация: « Лучшая разработка для педагогов дошкольных учреждений»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Автор работы: </a:t>
            </a:r>
          </a:p>
          <a:p>
            <a:r>
              <a:rPr lang="ru-RU" sz="2800" dirty="0" smtClean="0"/>
              <a:t>Карпухина Оксана Юрьевна, воспитатель  старшей группы МДОБУ ЦРР детского сада № 19 г. Сочи</a:t>
            </a:r>
          </a:p>
          <a:p>
            <a:r>
              <a:rPr lang="ru-RU" sz="2800" dirty="0" smtClean="0"/>
              <a:t>2015 г.</a:t>
            </a:r>
            <a:endParaRPr lang="ru-RU" sz="2800" dirty="0"/>
          </a:p>
        </p:txBody>
      </p:sp>
      <p:sp>
        <p:nvSpPr>
          <p:cNvPr id="4" name="Круглая лента лицом вверх 3"/>
          <p:cNvSpPr/>
          <p:nvPr/>
        </p:nvSpPr>
        <p:spPr>
          <a:xfrm flipH="1">
            <a:off x="-79647" y="-15061"/>
            <a:ext cx="9361041" cy="2348880"/>
          </a:xfrm>
          <a:prstGeom prst="ellipse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Краевой конкурс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« Мультимедиа  урок 2015», посвященный 70-летию победы в Великой Отечественной войне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07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effectLst/>
              </a:rPr>
              <a:t>Сочи. Мацеста. Холл ванного здания № 4.</a:t>
            </a:r>
            <a:br>
              <a:rPr lang="ru-RU" sz="3200" b="1" i="1" dirty="0" smtClean="0">
                <a:solidFill>
                  <a:srgbClr val="FF0000"/>
                </a:solidFill>
                <a:effectLst/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3440" y="1600200"/>
            <a:ext cx="6397120" cy="4525963"/>
          </a:xfrm>
        </p:spPr>
      </p:pic>
    </p:spTree>
    <p:extLst>
      <p:ext uri="{BB962C8B-B14F-4D97-AF65-F5344CB8AC3E}">
        <p14:creationId xmlns:p14="http://schemas.microsoft.com/office/powerpoint/2010/main" val="3991497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00" y="404664"/>
            <a:ext cx="6411416" cy="6192688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53000"/>
            <a:ext cx="1905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818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b="1" i="1" dirty="0" smtClean="0">
                <a:solidFill>
                  <a:srgbClr val="FF0000"/>
                </a:solidFill>
                <a:effectLst/>
              </a:rPr>
              <a:t>В Сочи поступали в основном тяжелораненые, требовавшие длительного и высококвалифицированного </a:t>
            </a:r>
            <a:r>
              <a:rPr lang="ru-RU" b="1" i="1" dirty="0" smtClean="0">
                <a:solidFill>
                  <a:srgbClr val="FF0000"/>
                </a:solidFill>
                <a:effectLst/>
              </a:rPr>
              <a:t>лечения.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2612" y="1600200"/>
            <a:ext cx="6818776" cy="4525963"/>
          </a:xfrm>
        </p:spPr>
      </p:pic>
    </p:spTree>
    <p:extLst>
      <p:ext uri="{BB962C8B-B14F-4D97-AF65-F5344CB8AC3E}">
        <p14:creationId xmlns:p14="http://schemas.microsoft.com/office/powerpoint/2010/main" val="2104032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Сочинцы в палате у раненого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Объект 3" descr="C:\Documents and Settings\ЗАМ ДИРЕКТОРА\Local Settings\Temporary Internet Files\Content.Word\+6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55576" y="1268760"/>
            <a:ext cx="8208912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70707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 операционной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1484784"/>
            <a:ext cx="6454136" cy="4525963"/>
          </a:xfrm>
        </p:spPr>
      </p:pic>
    </p:spTree>
    <p:extLst>
      <p:ext uri="{BB962C8B-B14F-4D97-AF65-F5344CB8AC3E}">
        <p14:creationId xmlns:p14="http://schemas.microsoft.com/office/powerpoint/2010/main" val="1050920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Третьи сутки без сна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23528" y="1484784"/>
            <a:ext cx="8496944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24312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Бойцы идут на поправку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 descr="C:\Documents and Settings\ЗАМ ДИРЕКТОРА\Local Settings\Temporary Internet Files\Content.Word\6++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44008" y="1052736"/>
            <a:ext cx="432048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ЗАМ ДИРЕКТОРА\Local Settings\Temporary Internet Files\Content.Word\22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052736"/>
            <a:ext cx="374441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ЗАМ ДИРЕКТОРА\Local Settings\Temporary Internet Files\Content.Word\221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861048"/>
            <a:ext cx="3744416" cy="279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8505" y="3861048"/>
            <a:ext cx="4320480" cy="279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18619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F:\DCIM\137___03\IMG_397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1636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F:\DCIM\137___03\IMG_396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2196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F:\DCIM\137___03\IMG_399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756" y="290993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Админ\Pictures\oe_0776a0801db342b3a6a8b8fca19ac3fa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756" y="-243408"/>
            <a:ext cx="91440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9614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F:\DCIM\137___03\IMG_400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3491880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DCIM\137___03\IMG_40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476672"/>
            <a:ext cx="3635896" cy="2726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:\DCIM\137___03\IMG_397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6752" y="3451711"/>
            <a:ext cx="3653620" cy="2740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F:\DCIM\137___03\IMG_396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573016"/>
            <a:ext cx="3491880" cy="2618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2892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F:\DCIM\137___03\IMG_40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4425830" cy="3379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F:\DCIM\137___03\IMG_40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9318" y="25812"/>
            <a:ext cx="4788024" cy="3485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F:\DCIM\137___03\IMG_402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79304"/>
            <a:ext cx="4355976" cy="3478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F:\DCIM\137___03\IMG_403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379304"/>
            <a:ext cx="4788024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3071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Письмо с фронта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Объект 3" descr="http://doshvozrast.ru/images/poznovrazv59/image006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038350" y="2497931"/>
            <a:ext cx="5067300" cy="2730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99409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F:\DCIM\137___03\IMG_399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3437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F:\DCIM\137___03\IMG_40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660232" y="6309320"/>
            <a:ext cx="1835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Передача писем</a:t>
            </a:r>
            <a:endParaRPr lang="ru-RU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325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effectLst/>
              </a:rPr>
              <a:t>Вклад медицинских работников, всех жителей города в дело Победы в годы Великой Отечественной войны заслужил высокую оценку Родины - в 1980 г. Сочи был награжден орденом Отечественной войны I степени. </a:t>
            </a:r>
            <a:r>
              <a:rPr lang="ru-RU" b="1" i="1" dirty="0" smtClean="0">
                <a:effectLst/>
              </a:rPr>
              <a:t/>
            </a:r>
            <a:br>
              <a:rPr lang="ru-RU" b="1" i="1" dirty="0" smtClean="0">
                <a:effectLst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6695" y="4929848"/>
            <a:ext cx="1905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902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effectLst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effectLst/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10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28" y="5013176"/>
            <a:ext cx="1512168" cy="151216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effectLst/>
              </a:rPr>
              <a:t/>
            </a:r>
            <a:br>
              <a:rPr lang="ru-RU" b="1" i="1" dirty="0" smtClean="0">
                <a:effectLst/>
              </a:rPr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420994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9" name="Рисунок 8" descr="C:\Documents and Settings\ЗАМ ДИРЕКТОРА\Рабочий стол\боевые_ордена_и_медали_советского_союза_орден_3_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279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20667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Использованные материалы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bg2">
              <a:lumMod val="60000"/>
              <a:lumOff val="40000"/>
            </a:schemeClr>
          </a:solidFill>
        </p:spPr>
        <p:txBody>
          <a:bodyPr>
            <a:normAutofit fontScale="70000" lnSpcReduction="20000"/>
          </a:bodyPr>
          <a:lstStyle/>
          <a:p>
            <a:r>
              <a:rPr lang="ru-RU" u="sng" dirty="0">
                <a:hlinkClick r:id="rId2"/>
              </a:rPr>
              <a:t>http://www.detkiuch.ru</a:t>
            </a:r>
            <a:r>
              <a:rPr lang="ru-RU" dirty="0"/>
              <a:t> – «</a:t>
            </a:r>
            <a:r>
              <a:rPr lang="ru-RU" dirty="0" err="1"/>
              <a:t>Обучалки</a:t>
            </a:r>
            <a:r>
              <a:rPr lang="ru-RU" dirty="0"/>
              <a:t> и </a:t>
            </a:r>
            <a:r>
              <a:rPr lang="ru-RU" dirty="0" err="1"/>
              <a:t>развивалки</a:t>
            </a:r>
            <a:r>
              <a:rPr lang="ru-RU" dirty="0"/>
              <a:t> для детей»</a:t>
            </a:r>
          </a:p>
          <a:p>
            <a:r>
              <a:rPr lang="ru-RU" u="sng" dirty="0"/>
              <a:t>http://www.klepa.ru/-</a:t>
            </a:r>
            <a:r>
              <a:rPr lang="ru-RU" dirty="0"/>
              <a:t> Детский портал "</a:t>
            </a:r>
            <a:r>
              <a:rPr lang="ru-RU" dirty="0" err="1"/>
              <a:t>Клепа</a:t>
            </a:r>
            <a:r>
              <a:rPr lang="ru-RU" dirty="0"/>
              <a:t>"</a:t>
            </a:r>
          </a:p>
          <a:p>
            <a:r>
              <a:rPr lang="ru-RU" u="sng" dirty="0"/>
              <a:t>http://www.kinder.ru</a:t>
            </a:r>
            <a:r>
              <a:rPr lang="ru-RU" dirty="0"/>
              <a:t> - Интернет для детей. Каталог детских ресурсов.</a:t>
            </a:r>
          </a:p>
          <a:p>
            <a:r>
              <a:rPr lang="ru-RU" u="sng" dirty="0"/>
              <a:t>http://owl21.ucoz.ru/</a:t>
            </a:r>
            <a:r>
              <a:rPr lang="ru-RU" dirty="0"/>
              <a:t> Развивающий центр школьников и дошкольников "СОВЁНОК"</a:t>
            </a:r>
          </a:p>
          <a:p>
            <a:r>
              <a:rPr lang="en-US" u="sng" dirty="0">
                <a:hlinkClick r:id="rId3"/>
              </a:rPr>
              <a:t>http</a:t>
            </a:r>
            <a:r>
              <a:rPr lang="ru-RU" u="sng" dirty="0">
                <a:hlinkClick r:id="rId3"/>
              </a:rPr>
              <a:t>://</a:t>
            </a:r>
            <a:r>
              <a:rPr lang="en-US" u="sng" dirty="0">
                <a:hlinkClick r:id="rId3"/>
              </a:rPr>
              <a:t>www</a:t>
            </a:r>
            <a:r>
              <a:rPr lang="ru-RU" u="sng" dirty="0">
                <a:hlinkClick r:id="rId3"/>
              </a:rPr>
              <a:t>.</a:t>
            </a:r>
            <a:r>
              <a:rPr lang="en-US" u="sng" dirty="0" err="1">
                <a:hlinkClick r:id="rId3"/>
              </a:rPr>
              <a:t>maam</a:t>
            </a:r>
            <a:r>
              <a:rPr lang="ru-RU" u="sng" dirty="0">
                <a:hlinkClick r:id="rId3"/>
              </a:rPr>
              <a:t>.</a:t>
            </a:r>
            <a:r>
              <a:rPr lang="en-US" u="sng" dirty="0" err="1">
                <a:hlinkClick r:id="rId3"/>
              </a:rPr>
              <a:t>ru</a:t>
            </a:r>
            <a:r>
              <a:rPr lang="ru-RU" dirty="0"/>
              <a:t>/ Для воспитателей</a:t>
            </a:r>
          </a:p>
          <a:p>
            <a:r>
              <a:rPr lang="ru-RU" u="sng" dirty="0"/>
              <a:t>http://www.editionpress.ru/magazine_ds.html</a:t>
            </a:r>
            <a:r>
              <a:rPr lang="ru-RU" dirty="0"/>
              <a:t> Журнал "Детский сад: теория и практика</a:t>
            </a:r>
          </a:p>
          <a:p>
            <a:r>
              <a:rPr lang="ru-RU" dirty="0">
                <a:hlinkClick r:id="rId4"/>
              </a:rPr>
              <a:t>http://www.gallery-projects.com</a:t>
            </a:r>
            <a:r>
              <a:rPr lang="ru-RU" dirty="0"/>
              <a:t> Журнал "Детский сад будущего" </a:t>
            </a:r>
          </a:p>
          <a:p>
            <a:r>
              <a:rPr lang="ru-RU" dirty="0">
                <a:hlinkClick r:id="rId5"/>
              </a:rPr>
              <a:t>http://festival.1september.ru/</a:t>
            </a:r>
            <a:r>
              <a:rPr lang="ru-RU" dirty="0"/>
              <a:t> Сайт "Фестиваль педагогических идей. Открытый урок" </a:t>
            </a:r>
          </a:p>
          <a:p>
            <a:r>
              <a:rPr lang="ru-RU" dirty="0"/>
              <a:t>Изобразительные материалы взяты из интернета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8348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http://static.diary.ru/userdir/1/0/5/5/1055418/413645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5750" y="0"/>
            <a:ext cx="10215563" cy="707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6472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28153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F:\DCIM\137___03\IMG_397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654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95936" y="476672"/>
            <a:ext cx="2035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Экскурсия в музей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360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effectLst/>
              </a:rPr>
              <a:t>Санитарная дружина отряда Народного ополчения.</a:t>
            </a:r>
            <a:br>
              <a:rPr lang="ru-RU" sz="3200" b="1" i="1" dirty="0" smtClean="0">
                <a:solidFill>
                  <a:srgbClr val="FF0000"/>
                </a:solidFill>
                <a:effectLst/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221" y="1600200"/>
            <a:ext cx="7141558" cy="4525963"/>
          </a:xfrm>
        </p:spPr>
      </p:pic>
      <p:sp>
        <p:nvSpPr>
          <p:cNvPr id="5" name="Прямоугольник 4"/>
          <p:cNvSpPr/>
          <p:nvPr/>
        </p:nvSpPr>
        <p:spPr>
          <a:xfrm>
            <a:off x="2286000" y="28288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effectLst/>
              </a:rPr>
              <a:t> </a:t>
            </a:r>
            <a:br>
              <a:rPr lang="ru-RU" b="1" i="1" dirty="0" smtClean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2966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effectLst/>
              </a:rPr>
              <a:t>Прием раненых в эвакогоспиталь №4473 (институт курортологии) Сочи, 1941 г.</a:t>
            </a:r>
            <a:br>
              <a:rPr lang="ru-RU" sz="2800" b="1" i="1" dirty="0" smtClean="0">
                <a:solidFill>
                  <a:srgbClr val="FF0000"/>
                </a:solidFill>
                <a:effectLst/>
              </a:rPr>
            </a:b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556792"/>
            <a:ext cx="6341104" cy="4525963"/>
          </a:xfrm>
        </p:spPr>
      </p:pic>
    </p:spTree>
    <p:extLst>
      <p:ext uri="{BB962C8B-B14F-4D97-AF65-F5344CB8AC3E}">
        <p14:creationId xmlns:p14="http://schemas.microsoft.com/office/powerpoint/2010/main" val="3918158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Санаторий «Приморье»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1941г.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55576" y="1628800"/>
            <a:ext cx="7632847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36656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Санаторий имени Фрунзе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1941 г.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Объект 5" descr="http://myekaterinodar.ru/pic/cards/t800/sochi-sochi-sanatoriiy-im-frunze-1940-god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83568" y="1196752"/>
            <a:ext cx="828092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4953000"/>
            <a:ext cx="252028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130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398</TotalTime>
  <Words>249</Words>
  <Application>Microsoft Office PowerPoint</Application>
  <PresentationFormat>Экран (4:3)</PresentationFormat>
  <Paragraphs>34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Номинация: « Лучшая разработка для педагогов дошкольных учреждений»</vt:lpstr>
      <vt:lpstr>Презентация PowerPoint</vt:lpstr>
      <vt:lpstr>Презентация PowerPoint</vt:lpstr>
      <vt:lpstr>Презентация PowerPoint</vt:lpstr>
      <vt:lpstr>Презентация PowerPoint</vt:lpstr>
      <vt:lpstr>Санитарная дружина отряда Народного ополчения. </vt:lpstr>
      <vt:lpstr>Прием раненых в эвакогоспиталь №4473 (институт курортологии) Сочи, 1941 г. </vt:lpstr>
      <vt:lpstr>Санаторий «Приморье» 1941г.</vt:lpstr>
      <vt:lpstr>Санаторий имени Фрунзе 1941 г.</vt:lpstr>
      <vt:lpstr>Сочи. Мацеста. Холл ванного здания № 4. </vt:lpstr>
      <vt:lpstr>Презентация PowerPoint</vt:lpstr>
      <vt:lpstr>В Сочи поступали в основном тяжелораненые, требовавшие длительного и высококвалифицированного лечения. </vt:lpstr>
      <vt:lpstr>Сочинцы в палате у раненого</vt:lpstr>
      <vt:lpstr>В операционной</vt:lpstr>
      <vt:lpstr>Третьи сутки без сна</vt:lpstr>
      <vt:lpstr>Бойцы идут на поправку </vt:lpstr>
      <vt:lpstr>Презентация PowerPoint</vt:lpstr>
      <vt:lpstr>Презентация PowerPoint</vt:lpstr>
      <vt:lpstr>Презентация PowerPoint</vt:lpstr>
      <vt:lpstr>Презентация PowerPoint</vt:lpstr>
      <vt:lpstr>Письмо с фронта</vt:lpstr>
      <vt:lpstr>Презентация PowerPoint</vt:lpstr>
      <vt:lpstr>Презентация PowerPoint</vt:lpstr>
      <vt:lpstr>Вклад медицинских работников, всех жителей города в дело Победы в годы Великой Отечественной войны заслужил высокую оценку Родины - в 1980 г. Сочи был награжден орденом Отечественной войны I степени.  </vt:lpstr>
      <vt:lpstr> </vt:lpstr>
      <vt:lpstr>Использованные материалы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24</cp:revision>
  <dcterms:created xsi:type="dcterms:W3CDTF">2015-03-17T14:23:34Z</dcterms:created>
  <dcterms:modified xsi:type="dcterms:W3CDTF">2015-03-29T11:09:12Z</dcterms:modified>
</cp:coreProperties>
</file>